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6197"/>
  </p:normalViewPr>
  <p:slideViewPr>
    <p:cSldViewPr snapToGrid="0" snapToObjects="1">
      <p:cViewPr varScale="1">
        <p:scale>
          <a:sx n="52" d="100"/>
          <a:sy n="52" d="100"/>
        </p:scale>
        <p:origin x="48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FEFD-8596-D744-89F3-A563C2E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51B5-1041-6048-801A-C030C38F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managed by the BLM has a shallower decreasing NDVI trendline.</a:t>
            </a:r>
          </a:p>
        </p:txBody>
      </p:sp>
    </p:spTree>
    <p:extLst>
      <p:ext uri="{BB962C8B-B14F-4D97-AF65-F5344CB8AC3E}">
        <p14:creationId xmlns:p14="http://schemas.microsoft.com/office/powerpoint/2010/main" val="259682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to more fires.</a:t>
            </a:r>
          </a:p>
          <a:p>
            <a:r>
              <a:rPr lang="en-US" dirty="0"/>
              <a:t>Separate land management further than just private and BLM.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</a:t>
            </a:r>
            <a:r>
              <a:rPr lang="en-US">
                <a:solidFill>
                  <a:schemeClr val="tx1"/>
                </a:solidFill>
                <a:hlinkClick r:id="rId2"/>
              </a:rPr>
              <a:t>bhunter2/PostFire_</a:t>
            </a:r>
            <a:r>
              <a:rPr lang="en-US" dirty="0">
                <a:solidFill>
                  <a:schemeClr val="tx1"/>
                </a:solidFill>
                <a:hlinkClick r:id="rId2"/>
              </a:rPr>
              <a:t>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428750"/>
            <a:ext cx="5506064" cy="5277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Wildfire frequency and intensity has increased in recent years. In Oregon, a checkerboard of privately and publicly owned land has resulted in a landscape that has sharp boundaries between clear cut and vegetated regions. How does this pattern affect the long-term recovery of vegetation?</a:t>
            </a:r>
          </a:p>
        </p:txBody>
      </p:sp>
      <p:pic>
        <p:nvPicPr>
          <p:cNvPr id="4" name="Picture 3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5B5F79D9-8CFC-407D-AAF0-17F78FFA9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7698658" y="1271639"/>
            <a:ext cx="4127059" cy="527739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EE41912-DF13-4630-A0E4-EA05E727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61" y="5363117"/>
            <a:ext cx="2014534" cy="13430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A84-FA34-154E-9B00-63C78C42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our project we aim to investigate how this pattern of private and public land management influences vegetation recovery through normalized differenced vegetation index analysis (NDVI) over time pre and post-fire.</a:t>
            </a:r>
          </a:p>
          <a:p>
            <a:endParaRPr lang="en-US" dirty="0"/>
          </a:p>
          <a:p>
            <a:r>
              <a:rPr lang="en-US" dirty="0"/>
              <a:t>**Questions**</a:t>
            </a:r>
          </a:p>
          <a:p>
            <a:r>
              <a:rPr lang="en-US" dirty="0"/>
              <a:t>-	How quickly does vegetation recover after wildfires?</a:t>
            </a:r>
          </a:p>
          <a:p>
            <a:r>
              <a:rPr lang="en-US" dirty="0"/>
              <a:t>-	How does recovery vary based on land management practices? </a:t>
            </a:r>
          </a:p>
          <a:p>
            <a:endParaRPr lang="en-US" dirty="0"/>
          </a:p>
          <a:p>
            <a:r>
              <a:rPr lang="en-US" dirty="0"/>
              <a:t>**Objectives**</a:t>
            </a:r>
          </a:p>
          <a:p>
            <a:r>
              <a:rPr lang="en-US" dirty="0"/>
              <a:t>-	We will use normalized differenced vegetation index (NDVI) to quantify vegetation recovery of the Douglas Fire region which occurred due to a lightning strike in July 2013. </a:t>
            </a:r>
          </a:p>
          <a:p>
            <a:r>
              <a:rPr lang="en-US" dirty="0"/>
              <a:t>-	We will separate this analysis based on land ownership separate by private and publicly (Bureau of Land Management) land.</a:t>
            </a: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Douglas Fire Complex (2013)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A172C4-7F07-402F-A5F1-5FC8C78F653B}"/>
              </a:ext>
            </a:extLst>
          </p:cNvPr>
          <p:cNvGrpSpPr/>
          <p:nvPr/>
        </p:nvGrpSpPr>
        <p:grpSpPr>
          <a:xfrm>
            <a:off x="1047687" y="1488657"/>
            <a:ext cx="4641408" cy="5307559"/>
            <a:chOff x="2393353" y="80656"/>
            <a:chExt cx="4089036" cy="5143500"/>
          </a:xfrm>
        </p:grpSpPr>
        <p:pic>
          <p:nvPicPr>
            <p:cNvPr id="7" name="Picture 6" descr="A picture containing sign, truck, yellow, bus&#10;&#10;Description automatically generated">
              <a:extLst>
                <a:ext uri="{FF2B5EF4-FFF2-40B4-BE49-F238E27FC236}">
                  <a16:creationId xmlns:a16="http://schemas.microsoft.com/office/drawing/2014/main" id="{0738ADBE-984F-467E-8F26-70D2FD0FC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59" r="24611"/>
            <a:stretch/>
          </p:blipFill>
          <p:spPr>
            <a:xfrm>
              <a:off x="2393353" y="80656"/>
              <a:ext cx="4089036" cy="5143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989A8-2A4C-4E03-A34A-9F062503ACD9}"/>
                </a:ext>
              </a:extLst>
            </p:cNvPr>
            <p:cNvSpPr txBox="1"/>
            <p:nvPr/>
          </p:nvSpPr>
          <p:spPr>
            <a:xfrm>
              <a:off x="2472013" y="4432569"/>
              <a:ext cx="253436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August 20, 2013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011D3-B154-40A3-9B27-81850FB86FEF}"/>
              </a:ext>
            </a:extLst>
          </p:cNvPr>
          <p:cNvGrpSpPr/>
          <p:nvPr/>
        </p:nvGrpSpPr>
        <p:grpSpPr>
          <a:xfrm>
            <a:off x="7169080" y="1474840"/>
            <a:ext cx="4581892" cy="5307558"/>
            <a:chOff x="3178968" y="99312"/>
            <a:chExt cx="4440264" cy="5143500"/>
          </a:xfrm>
        </p:grpSpPr>
        <p:pic>
          <p:nvPicPr>
            <p:cNvPr id="10" name="Picture 9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8B092D0F-5233-4365-9D72-A2A78ADCE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D5A03-795B-43DE-8D33-7799C5D00440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99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D6E9-BC10-854D-925D-1F1F3C12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put horizontal boxplot on here for posterity, though it will likely not look great being small and squished.</a:t>
            </a:r>
          </a:p>
        </p:txBody>
      </p:sp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Mean NDVI Trendlines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0E76A-4106-044F-A324-FCC3221E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add the more palatable Mean NDVI value trendlines here, to easily Segway into discussion</a:t>
            </a:r>
          </a:p>
        </p:txBody>
      </p:sp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54</TotalTime>
  <Words>489</Words>
  <Application>Microsoft Office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Vegetation analysis of fire-affected region in the context of land management</vt:lpstr>
      <vt:lpstr>Motivation</vt:lpstr>
      <vt:lpstr>Goals</vt:lpstr>
      <vt:lpstr>Douglas Fire Complex (2013)</vt:lpstr>
      <vt:lpstr>Methodology: Datasets</vt:lpstr>
      <vt:lpstr>Methodology: Tools</vt:lpstr>
      <vt:lpstr>Methodology: Workflow</vt:lpstr>
      <vt:lpstr>Results: Boxplots</vt:lpstr>
      <vt:lpstr>Results: Mean NDVI Trendlines</vt:lpstr>
      <vt:lpstr>Discussion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Brooke Hunter</cp:lastModifiedBy>
  <cp:revision>4</cp:revision>
  <dcterms:created xsi:type="dcterms:W3CDTF">2022-03-08T03:14:19Z</dcterms:created>
  <dcterms:modified xsi:type="dcterms:W3CDTF">2022-03-08T04:30:48Z</dcterms:modified>
</cp:coreProperties>
</file>